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6357" autoAdjust="0"/>
  </p:normalViewPr>
  <p:slideViewPr>
    <p:cSldViewPr snapToGrid="0">
      <p:cViewPr varScale="1">
        <p:scale>
          <a:sx n="106" d="100"/>
          <a:sy n="106" d="100"/>
        </p:scale>
        <p:origin x="708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E49F2B66-52B9-4B54-A0EA-C72B1DB91191}"/>
    <pc:docChg chg="custSel modSld">
      <pc:chgData name="Narelle Wheaton" userId="6e1b2b30-480e-4f91-806b-6735d5b9e446" providerId="ADAL" clId="{E49F2B66-52B9-4B54-A0EA-C72B1DB91191}" dt="2023-08-10T01:34:58.518" v="16" actId="1076"/>
      <pc:docMkLst>
        <pc:docMk/>
      </pc:docMkLst>
      <pc:sldChg chg="modSp mod">
        <pc:chgData name="Narelle Wheaton" userId="6e1b2b30-480e-4f91-806b-6735d5b9e446" providerId="ADAL" clId="{E49F2B66-52B9-4B54-A0EA-C72B1DB91191}" dt="2023-08-10T01:34:58.518" v="16" actId="1076"/>
        <pc:sldMkLst>
          <pc:docMk/>
          <pc:sldMk cId="1167238584" sldId="256"/>
        </pc:sldMkLst>
        <pc:spChg chg="mod">
          <ac:chgData name="Narelle Wheaton" userId="6e1b2b30-480e-4f91-806b-6735d5b9e446" providerId="ADAL" clId="{E49F2B66-52B9-4B54-A0EA-C72B1DB91191}" dt="2023-08-10T01:34:58.518" v="16" actId="1076"/>
          <ac:spMkLst>
            <pc:docMk/>
            <pc:sldMk cId="1167238584" sldId="256"/>
            <ac:spMk id="3" creationId="{13F78666-22C7-4F9B-82FC-57B0F8DBAF43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087ADE-1AE2-40C5-9527-F361997A172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4536094-EB21-4046-843E-14831C2EE5F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C673D2-0140-445D-8E22-C906572FB4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6D5E9-F732-4DF8-AD36-D969C210E8B1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0D1AF2-FDF1-4DD3-8F82-2F2DE0833D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9A21C0-1B0D-44AC-B60C-BEBD9C3A2B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373CE-AA5B-4A8F-A4E8-9E4DDED5F46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994026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91E634-24A5-438F-9A6F-BE6873D358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4C5C172-132C-48AB-862D-C3A4C6D400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5CC8C5-3267-4E6B-9D68-A7B200146E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6D5E9-F732-4DF8-AD36-D969C210E8B1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376944-6DF9-40F4-8D89-936776C27E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2895F4-A864-4117-B029-3D557D7382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373CE-AA5B-4A8F-A4E8-9E4DDED5F46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104240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58F6039-F6D8-4441-B731-054930727A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CDCB0F8-F8C9-4421-B891-2827EFCC5B9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39B0CF-EF07-477A-81C9-4CD04F1302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6D5E9-F732-4DF8-AD36-D969C210E8B1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C26760-9023-4C97-884B-D989E7A8BB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3095CD-3341-4D16-946B-8FD3A4027B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373CE-AA5B-4A8F-A4E8-9E4DDED5F46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550707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767454-3DFB-49A2-A1A6-F72A50673F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594165-4BFA-4035-8620-808ECEE899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C0A323-A494-4175-A432-2BC44D6758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6D5E9-F732-4DF8-AD36-D969C210E8B1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7F49E0-679A-49D4-8A5D-ADF2AB2F53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991F97-7521-40B2-A42F-DCACC97B3C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373CE-AA5B-4A8F-A4E8-9E4DDED5F46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360090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76C90B-063F-4090-B068-759E167BC8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1ADE74-8187-4B44-9B68-70EA5FE15B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097098-2671-4506-8319-315D46E140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6D5E9-F732-4DF8-AD36-D969C210E8B1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976ABD-4C38-4F9C-A21F-5F5B8B6A4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D49E4D-D025-40EF-8648-E7F1F9D511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373CE-AA5B-4A8F-A4E8-9E4DDED5F46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035361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808D6A-A838-44B3-B561-51D71A703C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650E00-754A-4A2A-84B0-67D4267832F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E620709-899D-4979-A356-0B42E3B814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EBE29B-5F37-4776-B31E-3C54410856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6D5E9-F732-4DF8-AD36-D969C210E8B1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8831539-2195-41C6-B1D0-54416B22C8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EEF2380-783B-442D-8237-3F0598C16C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373CE-AA5B-4A8F-A4E8-9E4DDED5F46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055694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E261C6-BFC8-4E38-B5B5-E608EBD171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9F4C85-8CE0-4C29-B297-63DB4F80C2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92F9A53-6FD2-4CCF-910E-107E4AF490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A815586-9786-4093-A6F8-C0DBEED3C11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297D8B0-B2EB-4EF5-88B9-C36A65CC0D6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E39EA6B-A346-4670-8D43-0B36CC1CC0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6D5E9-F732-4DF8-AD36-D969C210E8B1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1DC67A0-A69C-40C1-8355-46C4AF5E25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6091F41-4F3B-4402-8515-696308D528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373CE-AA5B-4A8F-A4E8-9E4DDED5F46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454758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8D8520-612D-4AAB-AF81-FD25024E6A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BEBE027-2802-4F69-BC27-6CD8FF9FE5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6D5E9-F732-4DF8-AD36-D969C210E8B1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7B75027-446E-4A73-8BE1-63E2B88285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6B61602-5C34-4BC0-ADBD-55F178A3AD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373CE-AA5B-4A8F-A4E8-9E4DDED5F46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811290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EC5BCAC-0E06-4D7B-92D1-02987C72F9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6D5E9-F732-4DF8-AD36-D969C210E8B1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2E76A11-724C-4AF0-B08B-3632FC187D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95C6385-AFC2-4DA9-A217-331C430D10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373CE-AA5B-4A8F-A4E8-9E4DDED5F46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07482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808DA5-98CB-4E74-9783-28C835B474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BAFB82-C672-42FC-9743-2E27925696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AEDA442-80D9-4236-B334-672090A4D4B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C91DDB1-92DB-44B0-A483-60ABD1FEF1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6D5E9-F732-4DF8-AD36-D969C210E8B1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F4D8FAA-854B-4BC9-A0ED-A95E972889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24C4F18-1E7F-4C00-A26A-A133DD83D5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373CE-AA5B-4A8F-A4E8-9E4DDED5F46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858389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E2D5DC-884C-465B-9E5F-B53646D293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F165C28-523F-45FB-989F-4B84BCAAC0A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9BBD3CE-1A1C-40AC-B232-A3922AAFCBC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5D45497-B3A2-4057-8680-0A7C8AE4A5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6D5E9-F732-4DF8-AD36-D969C210E8B1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EFFDFD8-F089-45AA-BD50-1C6307F778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326F449-3127-43E3-8FC3-9B397AD4CB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373CE-AA5B-4A8F-A4E8-9E4DDED5F46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207608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DD827E7-00A6-41BF-9AA7-1BA57D11D9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074FF1C-C565-445D-87E9-EF2BFCA7C6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9D6597-E429-44F8-B77A-42DFD484BE0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A6D5E9-F732-4DF8-AD36-D969C210E8B1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A8AE48-35FF-4798-8782-AFC7CF6D1B8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2F68E9-C3AE-48A7-BDD1-7FF8EE20EB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A373CE-AA5B-4A8F-A4E8-9E4DDED5F46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457810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3F78666-22C7-4F9B-82FC-57B0F8DBAF4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803024"/>
            <a:ext cx="9144000" cy="5251952"/>
          </a:xfrm>
        </p:spPr>
        <p:txBody>
          <a:bodyPr>
            <a:normAutofit lnSpcReduction="10000"/>
          </a:bodyPr>
          <a:lstStyle/>
          <a:p>
            <a:r>
              <a:rPr lang="en-AU" sz="2000" dirty="0">
                <a:solidFill>
                  <a:schemeClr val="bg1"/>
                </a:solidFill>
              </a:rPr>
              <a:t>Verse 1</a:t>
            </a:r>
          </a:p>
          <a:p>
            <a:r>
              <a:rPr lang="en-AU" sz="4000" dirty="0">
                <a:solidFill>
                  <a:schemeClr val="bg1"/>
                </a:solidFill>
              </a:rPr>
              <a:t>Heavenly Father you have brought us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Safely to the present day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Gently leading on our footsteps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Watching o'er us all the way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Friend and guide through life's long journey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Grateful hearts to you we bring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But for love so true and changeless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How shall we fit praises sing</a:t>
            </a:r>
          </a:p>
        </p:txBody>
      </p:sp>
    </p:spTree>
    <p:extLst>
      <p:ext uri="{BB962C8B-B14F-4D97-AF65-F5344CB8AC3E}">
        <p14:creationId xmlns:p14="http://schemas.microsoft.com/office/powerpoint/2010/main" val="11672385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3F78666-22C7-4F9B-82FC-57B0F8DBAF4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561975"/>
            <a:ext cx="9144000" cy="5448299"/>
          </a:xfrm>
        </p:spPr>
        <p:txBody>
          <a:bodyPr>
            <a:normAutofit/>
          </a:bodyPr>
          <a:lstStyle/>
          <a:p>
            <a:r>
              <a:rPr lang="en-AU" dirty="0">
                <a:solidFill>
                  <a:schemeClr val="bg1"/>
                </a:solidFill>
              </a:rPr>
              <a:t>Verse 2</a:t>
            </a:r>
          </a:p>
          <a:p>
            <a:pPr>
              <a:spcBef>
                <a:spcPts val="0"/>
              </a:spcBef>
            </a:pPr>
            <a:r>
              <a:rPr lang="en-AU" sz="4000" dirty="0">
                <a:solidFill>
                  <a:schemeClr val="bg1"/>
                </a:solidFill>
              </a:rPr>
              <a:t>Mercies new and never-failing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Brightly shine through all the past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Watchful care and loving-kindness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Always near from first to last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Tender love divine protection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Ever with us day and night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Blessings more than we can number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Strew the path with golden light</a:t>
            </a:r>
          </a:p>
          <a:p>
            <a:pPr>
              <a:spcBef>
                <a:spcPts val="0"/>
              </a:spcBef>
            </a:pPr>
            <a:r>
              <a:rPr lang="en-AU" sz="4000" dirty="0">
                <a:solidFill>
                  <a:schemeClr val="bg1"/>
                </a:solidFill>
              </a:rPr>
              <a:t>Into everlasting light</a:t>
            </a:r>
          </a:p>
        </p:txBody>
      </p:sp>
    </p:spTree>
    <p:extLst>
      <p:ext uri="{BB962C8B-B14F-4D97-AF65-F5344CB8AC3E}">
        <p14:creationId xmlns:p14="http://schemas.microsoft.com/office/powerpoint/2010/main" val="13193235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3F78666-22C7-4F9B-82FC-57B0F8DBAF4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781049"/>
            <a:ext cx="9144000" cy="4791075"/>
          </a:xfrm>
        </p:spPr>
        <p:txBody>
          <a:bodyPr>
            <a:normAutofit lnSpcReduction="10000"/>
          </a:bodyPr>
          <a:lstStyle/>
          <a:p>
            <a:r>
              <a:rPr lang="en-AU" dirty="0">
                <a:solidFill>
                  <a:schemeClr val="bg1"/>
                </a:solidFill>
              </a:rPr>
              <a:t>Verse 3</a:t>
            </a:r>
          </a:p>
          <a:p>
            <a:r>
              <a:rPr lang="en-AU" sz="4000" dirty="0">
                <a:solidFill>
                  <a:schemeClr val="bg1"/>
                </a:solidFill>
              </a:rPr>
              <a:t>Shadows deep have crossed our pathway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We have trembled in the storm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Clouds have gathered round so darkly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That we could not see your form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Yet your love has never left us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In our griefs to be alone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And the help each gave the other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Was the strength that is your own</a:t>
            </a:r>
          </a:p>
        </p:txBody>
      </p:sp>
    </p:spTree>
    <p:extLst>
      <p:ext uri="{BB962C8B-B14F-4D97-AF65-F5344CB8AC3E}">
        <p14:creationId xmlns:p14="http://schemas.microsoft.com/office/powerpoint/2010/main" val="40117680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3F78666-22C7-4F9B-82FC-57B0F8DBAF4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800099"/>
            <a:ext cx="9144000" cy="4791075"/>
          </a:xfrm>
        </p:spPr>
        <p:txBody>
          <a:bodyPr>
            <a:normAutofit lnSpcReduction="10000"/>
          </a:bodyPr>
          <a:lstStyle/>
          <a:p>
            <a:r>
              <a:rPr lang="en-AU" dirty="0">
                <a:solidFill>
                  <a:schemeClr val="bg1"/>
                </a:solidFill>
              </a:rPr>
              <a:t>Verse 4</a:t>
            </a:r>
          </a:p>
          <a:p>
            <a:r>
              <a:rPr lang="en-AU" sz="4000" dirty="0">
                <a:solidFill>
                  <a:schemeClr val="bg1"/>
                </a:solidFill>
              </a:rPr>
              <a:t>Many that we loved have left us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Reaching first their journey's end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Now they wait to give us welcome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Brother sister child and friend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When at last our journey's over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And we pass away from sight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Father take us through the darkness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Into everlasting light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13635AB-10BD-42EA-B6C2-859272A628DC}"/>
              </a:ext>
            </a:extLst>
          </p:cNvPr>
          <p:cNvSpPr/>
          <p:nvPr/>
        </p:nvSpPr>
        <p:spPr>
          <a:xfrm>
            <a:off x="219075" y="5832039"/>
            <a:ext cx="6096000" cy="86177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sz="1000" dirty="0">
                <a:solidFill>
                  <a:schemeClr val="bg1"/>
                </a:solidFill>
              </a:rPr>
              <a:t>CCLI Song # 2914921</a:t>
            </a:r>
          </a:p>
          <a:p>
            <a:r>
              <a:rPr lang="en-AU" sz="1000" dirty="0">
                <a:solidFill>
                  <a:schemeClr val="bg1"/>
                </a:solidFill>
              </a:rPr>
              <a:t>Hester </a:t>
            </a:r>
            <a:r>
              <a:rPr lang="en-AU" sz="1000" dirty="0" err="1">
                <a:solidFill>
                  <a:schemeClr val="bg1"/>
                </a:solidFill>
              </a:rPr>
              <a:t>Periam</a:t>
            </a:r>
            <a:r>
              <a:rPr lang="en-AU" sz="1000" dirty="0">
                <a:solidFill>
                  <a:schemeClr val="bg1"/>
                </a:solidFill>
              </a:rPr>
              <a:t> Hawkins</a:t>
            </a:r>
          </a:p>
          <a:p>
            <a:r>
              <a:rPr lang="en-AU" sz="1000" dirty="0">
                <a:solidFill>
                  <a:schemeClr val="bg1"/>
                </a:solidFill>
              </a:rPr>
              <a:t>Public Domain</a:t>
            </a:r>
          </a:p>
          <a:p>
            <a:r>
              <a:rPr lang="en-AU" sz="1000" dirty="0">
                <a:solidFill>
                  <a:schemeClr val="bg1"/>
                </a:solidFill>
              </a:rPr>
              <a:t>For use solely with the </a:t>
            </a:r>
            <a:r>
              <a:rPr lang="en-AU" sz="1000" dirty="0" err="1">
                <a:solidFill>
                  <a:schemeClr val="bg1"/>
                </a:solidFill>
              </a:rPr>
              <a:t>SongSelect</a:t>
            </a:r>
            <a:r>
              <a:rPr lang="en-AU" sz="1000" dirty="0">
                <a:solidFill>
                  <a:schemeClr val="bg1"/>
                </a:solidFill>
              </a:rPr>
              <a:t>® Terms of Use. All rights reserved. www.ccli.com</a:t>
            </a:r>
          </a:p>
          <a:p>
            <a:r>
              <a:rPr lang="en-AU" sz="1000" dirty="0">
                <a:solidFill>
                  <a:schemeClr val="bg1"/>
                </a:solidFill>
              </a:rPr>
              <a:t>CCLI Licence #</a:t>
            </a:r>
          </a:p>
        </p:txBody>
      </p:sp>
    </p:spTree>
    <p:extLst>
      <p:ext uri="{BB962C8B-B14F-4D97-AF65-F5344CB8AC3E}">
        <p14:creationId xmlns:p14="http://schemas.microsoft.com/office/powerpoint/2010/main" val="21325269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258</Words>
  <Application>Microsoft Office PowerPoint</Application>
  <PresentationFormat>Widescreen</PresentationFormat>
  <Paragraphs>14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2022-02-24T07:22:06Z</dcterms:created>
  <dcterms:modified xsi:type="dcterms:W3CDTF">2023-08-10T01:34:59Z</dcterms:modified>
</cp:coreProperties>
</file>